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1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45" r:id="rId10"/>
    <p:sldId id="446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12" r:id="rId23"/>
    <p:sldId id="383" r:id="rId24"/>
    <p:sldId id="396" r:id="rId25"/>
    <p:sldId id="356" r:id="rId26"/>
    <p:sldId id="390" r:id="rId27"/>
    <p:sldId id="425" r:id="rId28"/>
    <p:sldId id="391" r:id="rId29"/>
    <p:sldId id="392" r:id="rId30"/>
    <p:sldId id="388" r:id="rId31"/>
    <p:sldId id="415" r:id="rId32"/>
    <p:sldId id="426" r:id="rId33"/>
    <p:sldId id="393" r:id="rId34"/>
    <p:sldId id="394" r:id="rId35"/>
    <p:sldId id="395" r:id="rId36"/>
    <p:sldId id="402" r:id="rId37"/>
    <p:sldId id="419" r:id="rId38"/>
    <p:sldId id="433" r:id="rId39"/>
    <p:sldId id="430" r:id="rId40"/>
    <p:sldId id="401" r:id="rId41"/>
    <p:sldId id="303" r:id="rId42"/>
    <p:sldId id="417" r:id="rId43"/>
    <p:sldId id="416" r:id="rId44"/>
    <p:sldId id="397" r:id="rId45"/>
    <p:sldId id="432" r:id="rId46"/>
    <p:sldId id="442" r:id="rId47"/>
    <p:sldId id="443" r:id="rId48"/>
    <p:sldId id="418" r:id="rId49"/>
    <p:sldId id="434" r:id="rId50"/>
    <p:sldId id="431" r:id="rId51"/>
    <p:sldId id="361" r:id="rId52"/>
    <p:sldId id="413" r:id="rId53"/>
    <p:sldId id="414" r:id="rId54"/>
    <p:sldId id="421" r:id="rId55"/>
    <p:sldId id="420" r:id="rId56"/>
    <p:sldId id="423" r:id="rId57"/>
    <p:sldId id="444" r:id="rId58"/>
    <p:sldId id="424" r:id="rId59"/>
    <p:sldId id="435" r:id="rId60"/>
    <p:sldId id="437" r:id="rId61"/>
    <p:sldId id="398" r:id="rId62"/>
    <p:sldId id="382" r:id="rId63"/>
    <p:sldId id="438" r:id="rId64"/>
    <p:sldId id="441" r:id="rId65"/>
    <p:sldId id="440" r:id="rId66"/>
    <p:sldId id="436" r:id="rId67"/>
    <p:sldId id="304" r:id="rId68"/>
    <p:sldId id="439" r:id="rId69"/>
    <p:sldId id="306" r:id="rId7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Arial Unicode MS" panose="020B0604020202020204" charset="-128"/>
      <p:regular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39768" y="1164170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93" y="2764608"/>
            <a:ext cx="7512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Минусы использования функционального программирования </a:t>
            </a:r>
            <a:r>
              <a:rPr lang="ru-RU" b="1" dirty="0" smtClean="0"/>
              <a:t>для крупных проектов</a:t>
            </a:r>
            <a:r>
              <a:rPr lang="ru-RU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Сложно управлять кодом в виду того, что</a:t>
            </a:r>
            <a:r>
              <a:rPr lang="en-US" dirty="0" smtClean="0"/>
              <a:t> </a:t>
            </a:r>
            <a:r>
              <a:rPr lang="ru-RU" dirty="0" smtClean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Необходимо было копировать код и, как следствие, его дублировать.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5076493" y="1594700"/>
            <a:ext cx="796160" cy="472966"/>
          </a:xfrm>
          <a:prstGeom prst="rightArrow">
            <a:avLst>
              <a:gd name="adj1" fmla="val 50000"/>
              <a:gd name="adj2" fmla="val 95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44499" y="928159"/>
            <a:ext cx="29229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267F99"/>
                </a:solidFill>
                <a:latin typeface="Consolas" panose="020B0609020204030204" pitchFamily="49" charset="0"/>
              </a:rPr>
              <a:t>Coder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salary</a:t>
            </a:r>
            <a:r>
              <a:rPr lang="en-US" sz="1200"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    {   </a:t>
            </a:r>
          </a:p>
          <a:p>
            <a:r>
              <a:rPr lang="en-US" sz="1200">
                <a:latin typeface="Consolas" panose="020B0609020204030204" pitchFamily="49" charset="0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>
                <a:latin typeface="Consolas" panose="020B0609020204030204" pitchFamily="49" charset="0"/>
              </a:rPr>
              <a:t> { </a:t>
            </a:r>
            <a:r>
              <a:rPr lang="en-US" sz="120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>
                <a:latin typeface="Consolas" panose="020B0609020204030204" pitchFamily="49" charset="0"/>
              </a:rPr>
              <a:t>.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; }    </a:t>
            </a:r>
          </a:p>
          <a:p>
            <a:r>
              <a:rPr lang="en-US" sz="1200">
                <a:latin typeface="Consolas" panose="020B0609020204030204" pitchFamily="49" charset="0"/>
              </a:rPr>
              <a:t>    }</a:t>
            </a:r>
          </a:p>
          <a:p>
            <a:r>
              <a:rPr lang="en-US" sz="1200">
                <a:latin typeface="Consolas" panose="020B0609020204030204" pitchFamily="49" charset="0"/>
              </a:rPr>
              <a:t/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795E26"/>
                </a:solidFill>
                <a:latin typeface="Consolas" panose="020B0609020204030204" pitchFamily="49" charset="0"/>
              </a:rPr>
              <a:t>WriteCode</a:t>
            </a:r>
            <a:r>
              <a:rPr lang="en-US" sz="1200">
                <a:latin typeface="Consolas" panose="020B0609020204030204" pitchFamily="49" charset="0"/>
              </a:rPr>
              <a:t>()</a:t>
            </a:r>
          </a:p>
          <a:p>
            <a:r>
              <a:rPr lang="en-US" sz="120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</a:rPr>
              <a:t>        //something to do   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    }</a:t>
            </a:r>
          </a:p>
          <a:p>
            <a:r>
              <a:rPr lang="en-US" sz="1200">
                <a:latin typeface="Consolas" panose="020B0609020204030204" pitchFamily="49" charset="0"/>
              </a:rPr>
              <a:t/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795E26"/>
                </a:solidFill>
                <a:latin typeface="Consolas" panose="020B0609020204030204" pitchFamily="49" charset="0"/>
              </a:rPr>
              <a:t>Coder</a:t>
            </a:r>
            <a:r>
              <a:rPr lang="en-US" sz="1200"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latin typeface="Consolas" panose="020B0609020204030204" pitchFamily="49" charset="0"/>
              </a:rPr>
              <a:t>    {   </a:t>
            </a:r>
          </a:p>
          <a:p>
            <a:r>
              <a:rPr lang="en-US" sz="1200">
                <a:latin typeface="Consolas" panose="020B0609020204030204" pitchFamily="49" charset="0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>
                <a:latin typeface="Consolas" panose="020B0609020204030204" pitchFamily="49" charset="0"/>
              </a:rPr>
              <a:t>.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 =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;    </a:t>
            </a:r>
          </a:p>
          <a:p>
            <a:r>
              <a:rPr lang="en-US" sz="1200">
                <a:latin typeface="Consolas" panose="020B0609020204030204" pitchFamily="49" charset="0"/>
              </a:rPr>
              <a:t>   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4800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RunEngine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…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5715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44181" y="2507288"/>
            <a:ext cx="28872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Engine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GetTwist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…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GetAir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…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angularVelocity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07931" y="1289019"/>
            <a:ext cx="278291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773799" y="1167724"/>
            <a:ext cx="391705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BaseClass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GetInfo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BaseClass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"in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BaseClass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()"</a:t>
            </a:r>
            <a:r>
              <a:rPr lang="en-US" sz="12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DerivedClass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BaseClass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SomeMethod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base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GetInfo</a:t>
            </a:r>
            <a:r>
              <a:rPr lang="en-US" sz="1200" dirty="0">
                <a:latin typeface="Consolas" panose="020B0609020204030204" pitchFamily="49" charset="0"/>
              </a:rPr>
              <a:t>();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DerivedClass</a:t>
            </a:r>
            <a:r>
              <a:rPr lang="en-US" sz="1200" dirty="0">
                <a:latin typeface="Consolas" panose="020B0609020204030204" pitchFamily="49" charset="0"/>
              </a:rPr>
              <a:t>() 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base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63345" y="116317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latin typeface="Consolas" panose="020B0609020204030204" pitchFamily="49" charset="0"/>
              </a:rPr>
              <a:t>);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41315" y="1199326"/>
            <a:ext cx="414953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91363" y="1691231"/>
            <a:ext cx="34211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70632" y="1139687"/>
            <a:ext cx="3320218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17951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896770" y="1009925"/>
            <a:ext cx="37940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Требовалась определенная сортировка массивов данных в зависимости от того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их содержимого.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074" y="1238250"/>
            <a:ext cx="5632701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я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399655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Процедурное </a:t>
            </a:r>
            <a:r>
              <a:rPr lang="ru-RU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перемешанного кода — «спагетти-кода» или «лапши».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50" y="1298093"/>
            <a:ext cx="3878490" cy="2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5826</TotalTime>
  <Words>2480</Words>
  <Application>Microsoft Office PowerPoint</Application>
  <PresentationFormat>Экран (16:9)</PresentationFormat>
  <Paragraphs>564</Paragraphs>
  <Slides>69</Slides>
  <Notes>69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80" baseType="lpstr">
      <vt:lpstr>Calibri</vt:lpstr>
      <vt:lpstr>Wingdings</vt:lpstr>
      <vt:lpstr>Consolas</vt:lpstr>
      <vt:lpstr>HeliosExtC</vt:lpstr>
      <vt:lpstr>Segoe UI</vt:lpstr>
      <vt:lpstr>Arial</vt:lpstr>
      <vt:lpstr>Courier New</vt:lpstr>
      <vt:lpstr>Avenir</vt:lpstr>
      <vt:lpstr>Roboto</vt:lpstr>
      <vt:lpstr>Arial Unicode MS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Пример из практики 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560</cp:revision>
  <dcterms:modified xsi:type="dcterms:W3CDTF">2025-03-21T10:02:25Z</dcterms:modified>
</cp:coreProperties>
</file>